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3983" r:id="rId10"/>
    <p:sldId id="3985" r:id="rId11"/>
    <p:sldId id="3984" r:id="rId12"/>
    <p:sldId id="446" r:id="rId13"/>
    <p:sldId id="3982" r:id="rId14"/>
    <p:sldId id="3953" r:id="rId15"/>
    <p:sldId id="3976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6196" autoAdjust="0"/>
  </p:normalViewPr>
  <p:slideViewPr>
    <p:cSldViewPr snapToGrid="0">
      <p:cViewPr>
        <p:scale>
          <a:sx n="150" d="100"/>
          <a:sy n="150" d="100"/>
        </p:scale>
        <p:origin x="86" y="35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2023/3/27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0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0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29.png"/><Relationship Id="rId21" Type="http://schemas.openxmlformats.org/officeDocument/2006/relationships/diagramData" Target="../diagrams/data1.xml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19.png"/><Relationship Id="rId25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24" Type="http://schemas.openxmlformats.org/officeDocument/2006/relationships/diagramColors" Target="../diagrams/colors1.xml"/><Relationship Id="rId5" Type="http://schemas.openxmlformats.org/officeDocument/2006/relationships/image" Target="../media/image30.png"/><Relationship Id="rId15" Type="http://schemas.openxmlformats.org/officeDocument/2006/relationships/image" Target="../media/image17.png"/><Relationship Id="rId23" Type="http://schemas.openxmlformats.org/officeDocument/2006/relationships/diagramQuickStyle" Target="../diagrams/quickStyle1.xml"/><Relationship Id="rId10" Type="http://schemas.openxmlformats.org/officeDocument/2006/relationships/image" Target="../media/image35.png"/><Relationship Id="rId19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image" Target="../media/image16.png"/><Relationship Id="rId22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  <a:endParaRPr lang="en-US" altLang="zh-CN" sz="40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370" y="2880067"/>
            <a:ext cx="1768548" cy="189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922" y="2950196"/>
            <a:ext cx="1768548" cy="1758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会议通话、车载前端、 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157129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E69EBAA9-5874-B5D3-3A2F-5EF31BB2FE6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98394" y="3475167"/>
            <a:ext cx="1759229" cy="1324515"/>
          </a:xfrm>
          <a:prstGeom prst="rect">
            <a:avLst/>
          </a:prstGeom>
        </p:spPr>
      </p:pic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98394" y="1427790"/>
            <a:ext cx="4916955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grpSp>
        <p:nvGrpSpPr>
          <p:cNvPr id="19474" name="组合 19473">
            <a:extLst>
              <a:ext uri="{FF2B5EF4-FFF2-40B4-BE49-F238E27FC236}">
                <a16:creationId xmlns:a16="http://schemas.microsoft.com/office/drawing/2014/main" id="{122A72CF-6E24-F7CA-7DF3-4369B301F3F7}"/>
              </a:ext>
            </a:extLst>
          </p:cNvPr>
          <p:cNvGrpSpPr/>
          <p:nvPr/>
        </p:nvGrpSpPr>
        <p:grpSpPr>
          <a:xfrm>
            <a:off x="5428888" y="3510604"/>
            <a:ext cx="3428760" cy="1256659"/>
            <a:chOff x="5326389" y="4534546"/>
            <a:chExt cx="4611315" cy="1714680"/>
          </a:xfrm>
        </p:grpSpPr>
        <p:cxnSp>
          <p:nvCxnSpPr>
            <p:cNvPr id="19475" name="连接符: 肘形 19474">
              <a:extLst>
                <a:ext uri="{FF2B5EF4-FFF2-40B4-BE49-F238E27FC236}">
                  <a16:creationId xmlns:a16="http://schemas.microsoft.com/office/drawing/2014/main" id="{9206DFBA-93B3-B528-A0DC-302696649336}"/>
                </a:ext>
              </a:extLst>
            </p:cNvPr>
            <p:cNvCxnSpPr>
              <a:cxnSpLocks/>
              <a:stCxn id="19512" idx="3"/>
              <a:endCxn id="19477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76" name="连接符: 肘形 19475">
              <a:extLst>
                <a:ext uri="{FF2B5EF4-FFF2-40B4-BE49-F238E27FC236}">
                  <a16:creationId xmlns:a16="http://schemas.microsoft.com/office/drawing/2014/main" id="{AB5D734A-CEA5-52EA-4AC3-BA8584E930C8}"/>
                </a:ext>
              </a:extLst>
            </p:cNvPr>
            <p:cNvCxnSpPr>
              <a:cxnSpLocks/>
              <a:stCxn id="19477" idx="1"/>
              <a:endCxn id="19481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9477" name="矩形 19476">
              <a:extLst>
                <a:ext uri="{FF2B5EF4-FFF2-40B4-BE49-F238E27FC236}">
                  <a16:creationId xmlns:a16="http://schemas.microsoft.com/office/drawing/2014/main" id="{A09F2B30-F213-5CA8-C18F-C0A4EC4AA20E}"/>
                </a:ext>
              </a:extLst>
            </p:cNvPr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</a:rPr>
                <a:t>PA</a:t>
              </a:r>
              <a:endParaRPr lang="zh-CN" altLang="en-U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9478" name="连接符: 肘形 19477">
              <a:extLst>
                <a:ext uri="{FF2B5EF4-FFF2-40B4-BE49-F238E27FC236}">
                  <a16:creationId xmlns:a16="http://schemas.microsoft.com/office/drawing/2014/main" id="{24E279DD-D3B8-C17E-4622-CA4556D905BE}"/>
                </a:ext>
              </a:extLst>
            </p:cNvPr>
            <p:cNvCxnSpPr>
              <a:cxnSpLocks/>
              <a:stCxn id="19477" idx="1"/>
              <a:endCxn id="19492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9479" name="组合 19478">
              <a:extLst>
                <a:ext uri="{FF2B5EF4-FFF2-40B4-BE49-F238E27FC236}">
                  <a16:creationId xmlns:a16="http://schemas.microsoft.com/office/drawing/2014/main" id="{A82E8F60-D35E-AD3C-F808-518495FF7D55}"/>
                </a:ext>
              </a:extLst>
            </p:cNvPr>
            <p:cNvGrpSpPr/>
            <p:nvPr/>
          </p:nvGrpSpPr>
          <p:grpSpPr>
            <a:xfrm>
              <a:off x="8859836" y="4534546"/>
              <a:ext cx="1077868" cy="1710563"/>
              <a:chOff x="8716804" y="2650985"/>
              <a:chExt cx="2064148" cy="3275780"/>
            </a:xfrm>
          </p:grpSpPr>
          <p:sp>
            <p:nvSpPr>
              <p:cNvPr id="19508" name="椭圆 19507">
                <a:extLst>
                  <a:ext uri="{FF2B5EF4-FFF2-40B4-BE49-F238E27FC236}">
                    <a16:creationId xmlns:a16="http://schemas.microsoft.com/office/drawing/2014/main" id="{777B0B3A-EB16-136F-7988-A999E8751AFC}"/>
                  </a:ext>
                </a:extLst>
              </p:cNvPr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500">
                  <a:solidFill>
                    <a:schemeClr val="tx1"/>
                  </a:solidFill>
                </a:endParaRPr>
              </a:p>
            </p:txBody>
          </p:sp>
          <p:sp>
            <p:nvSpPr>
              <p:cNvPr id="19509" name="矩形: 圆角 19508">
                <a:extLst>
                  <a:ext uri="{FF2B5EF4-FFF2-40B4-BE49-F238E27FC236}">
                    <a16:creationId xmlns:a16="http://schemas.microsoft.com/office/drawing/2014/main" id="{437346EF-7405-3D73-ACFC-251AFB04B5E1}"/>
                  </a:ext>
                </a:extLst>
              </p:cNvPr>
              <p:cNvSpPr/>
              <p:nvPr/>
            </p:nvSpPr>
            <p:spPr>
              <a:xfrm>
                <a:off x="8726740" y="2650985"/>
                <a:ext cx="2042429" cy="327578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700" b="1" dirty="0">
                    <a:solidFill>
                      <a:schemeClr val="tx1"/>
                    </a:solidFill>
                  </a:rPr>
                  <a:t>  Main Controller </a:t>
                </a:r>
              </a:p>
              <a:p>
                <a:r>
                  <a:rPr lang="en-US" altLang="zh-CN" sz="70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en-US" altLang="zh-CN" sz="4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10" name="箭头: 五边形 19509">
                <a:extLst>
                  <a:ext uri="{FF2B5EF4-FFF2-40B4-BE49-F238E27FC236}">
                    <a16:creationId xmlns:a16="http://schemas.microsoft.com/office/drawing/2014/main" id="{211DB36D-54D0-BD83-112D-8B8CD79C44CB}"/>
                  </a:ext>
                </a:extLst>
              </p:cNvPr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11" name="箭头: 五边形 19510">
                <a:extLst>
                  <a:ext uri="{FF2B5EF4-FFF2-40B4-BE49-F238E27FC236}">
                    <a16:creationId xmlns:a16="http://schemas.microsoft.com/office/drawing/2014/main" id="{698B84E5-C42B-5738-B2FB-6E578CE5EA0A}"/>
                  </a:ext>
                </a:extLst>
              </p:cNvPr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UART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12" name="箭头: 五边形 19511">
                <a:extLst>
                  <a:ext uri="{FF2B5EF4-FFF2-40B4-BE49-F238E27FC236}">
                    <a16:creationId xmlns:a16="http://schemas.microsoft.com/office/drawing/2014/main" id="{940838D7-2404-E048-8F56-906B13B392DE}"/>
                  </a:ext>
                </a:extLst>
              </p:cNvPr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DAC 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13" name="箭头: 五边形 19512">
                <a:extLst>
                  <a:ext uri="{FF2B5EF4-FFF2-40B4-BE49-F238E27FC236}">
                    <a16:creationId xmlns:a16="http://schemas.microsoft.com/office/drawing/2014/main" id="{64F914AE-9DCC-E576-2C26-B6FB7A1B79C3}"/>
                  </a:ext>
                </a:extLst>
              </p:cNvPr>
              <p:cNvSpPr/>
              <p:nvPr/>
            </p:nvSpPr>
            <p:spPr>
              <a:xfrm>
                <a:off x="10210210" y="4401385"/>
                <a:ext cx="570742" cy="216001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RF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14" name="箭头: 五边形 19513">
                <a:extLst>
                  <a:ext uri="{FF2B5EF4-FFF2-40B4-BE49-F238E27FC236}">
                    <a16:creationId xmlns:a16="http://schemas.microsoft.com/office/drawing/2014/main" id="{EB8A5450-3E5F-36EB-5A8F-CADEE42BF04E}"/>
                  </a:ext>
                </a:extLst>
              </p:cNvPr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515" name="连接符: 肘形 19514">
                <a:extLst>
                  <a:ext uri="{FF2B5EF4-FFF2-40B4-BE49-F238E27FC236}">
                    <a16:creationId xmlns:a16="http://schemas.microsoft.com/office/drawing/2014/main" id="{60E98AEA-7280-422F-F3C1-D5B39E94C0FD}"/>
                  </a:ext>
                </a:extLst>
              </p:cNvPr>
              <p:cNvCxnSpPr>
                <a:cxnSpLocks/>
                <a:stCxn id="19514" idx="1"/>
                <a:endCxn id="19513" idx="1"/>
              </p:cNvCxnSpPr>
              <p:nvPr/>
            </p:nvCxnSpPr>
            <p:spPr>
              <a:xfrm flipV="1">
                <a:off x="9446744" y="4509387"/>
                <a:ext cx="763466" cy="721759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516" name="连接符: 肘形 19515">
                <a:extLst>
                  <a:ext uri="{FF2B5EF4-FFF2-40B4-BE49-F238E27FC236}">
                    <a16:creationId xmlns:a16="http://schemas.microsoft.com/office/drawing/2014/main" id="{6351DE67-7950-72B2-D20A-82ED4EBA39C8}"/>
                  </a:ext>
                </a:extLst>
              </p:cNvPr>
              <p:cNvCxnSpPr>
                <a:stCxn id="19512" idx="1"/>
                <a:endCxn id="19510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grpSp>
          <p:nvGrpSpPr>
            <p:cNvPr id="19480" name="组合 19479">
              <a:extLst>
                <a:ext uri="{FF2B5EF4-FFF2-40B4-BE49-F238E27FC236}">
                  <a16:creationId xmlns:a16="http://schemas.microsoft.com/office/drawing/2014/main" id="{9068252D-8CE0-DCFF-52DE-E81FE73787F0}"/>
                </a:ext>
              </a:extLst>
            </p:cNvPr>
            <p:cNvGrpSpPr/>
            <p:nvPr/>
          </p:nvGrpSpPr>
          <p:grpSpPr>
            <a:xfrm>
              <a:off x="5326389" y="4538663"/>
              <a:ext cx="2492130" cy="1710563"/>
              <a:chOff x="5326389" y="4538663"/>
              <a:chExt cx="2492130" cy="1710563"/>
            </a:xfrm>
          </p:grpSpPr>
          <p:sp>
            <p:nvSpPr>
              <p:cNvPr id="19485" name="矩形: 圆角 19484">
                <a:extLst>
                  <a:ext uri="{FF2B5EF4-FFF2-40B4-BE49-F238E27FC236}">
                    <a16:creationId xmlns:a16="http://schemas.microsoft.com/office/drawing/2014/main" id="{19AAB881-3F34-193F-AA91-E788FEB08DB7}"/>
                  </a:ext>
                </a:extLst>
              </p:cNvPr>
              <p:cNvSpPr/>
              <p:nvPr/>
            </p:nvSpPr>
            <p:spPr>
              <a:xfrm>
                <a:off x="5885335" y="4538663"/>
                <a:ext cx="1933183" cy="17105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700" b="1" dirty="0">
                    <a:solidFill>
                      <a:schemeClr val="tx1"/>
                    </a:solidFill>
                  </a:rPr>
                  <a:t> BMT03-</a:t>
                </a:r>
                <a:r>
                  <a:rPr lang="zh-CN" altLang="en-US" sz="700" b="1" dirty="0">
                    <a:solidFill>
                      <a:schemeClr val="tx1"/>
                    </a:solidFill>
                  </a:rPr>
                  <a:t>麦克风阵列</a:t>
                </a:r>
                <a:r>
                  <a:rPr lang="en-US" altLang="zh-CN" sz="700" b="1" dirty="0">
                    <a:solidFill>
                      <a:schemeClr val="tx1"/>
                    </a:solidFill>
                  </a:rPr>
                  <a:t>EVB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86" name="矩形 19485">
                <a:extLst>
                  <a:ext uri="{FF2B5EF4-FFF2-40B4-BE49-F238E27FC236}">
                    <a16:creationId xmlns:a16="http://schemas.microsoft.com/office/drawing/2014/main" id="{E5AF0BEA-3EBD-4CE9-944C-9942929E61B4}"/>
                  </a:ext>
                </a:extLst>
              </p:cNvPr>
              <p:cNvSpPr/>
              <p:nvPr/>
            </p:nvSpPr>
            <p:spPr>
              <a:xfrm>
                <a:off x="7327939" y="4897581"/>
                <a:ext cx="490579" cy="4815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500" i="1" dirty="0">
                    <a:solidFill>
                      <a:schemeClr val="tx1"/>
                    </a:solidFill>
                  </a:rPr>
                  <a:t>  AEC   </a:t>
                </a:r>
              </a:p>
              <a:p>
                <a:r>
                  <a:rPr lang="en-US" altLang="zh-CN" sz="500" i="1" dirty="0">
                    <a:solidFill>
                      <a:schemeClr val="tx1"/>
                    </a:solidFill>
                  </a:rPr>
                  <a:t>  Reference   </a:t>
                </a:r>
              </a:p>
              <a:p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87" name="矩形 19486">
                <a:extLst>
                  <a:ext uri="{FF2B5EF4-FFF2-40B4-BE49-F238E27FC236}">
                    <a16:creationId xmlns:a16="http://schemas.microsoft.com/office/drawing/2014/main" id="{D93F20CD-5F43-E3A3-1CE4-7EFF04E36568}"/>
                  </a:ext>
                </a:extLst>
              </p:cNvPr>
              <p:cNvSpPr/>
              <p:nvPr/>
            </p:nvSpPr>
            <p:spPr>
              <a:xfrm flipH="1">
                <a:off x="5885468" y="4910722"/>
                <a:ext cx="546340" cy="9147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500" i="1" dirty="0">
                    <a:solidFill>
                      <a:schemeClr val="tx1"/>
                    </a:solidFill>
                  </a:rPr>
                  <a:t>  DMIC </a:t>
                </a:r>
              </a:p>
              <a:p>
                <a:r>
                  <a:rPr lang="en-US" altLang="zh-CN" sz="500" i="1" dirty="0">
                    <a:solidFill>
                      <a:schemeClr val="tx1"/>
                    </a:solidFill>
                  </a:rPr>
                  <a:t>  PDM</a:t>
                </a:r>
                <a:r>
                  <a:rPr lang="zh-CN" altLang="en-US" sz="5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500" i="1" dirty="0">
                    <a:solidFill>
                      <a:schemeClr val="tx1"/>
                    </a:solidFill>
                  </a:rPr>
                  <a:t>Data</a:t>
                </a:r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5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88" name="椭圆 19487">
                <a:extLst>
                  <a:ext uri="{FF2B5EF4-FFF2-40B4-BE49-F238E27FC236}">
                    <a16:creationId xmlns:a16="http://schemas.microsoft.com/office/drawing/2014/main" id="{4C09ED20-C1B1-2063-CDED-DF4D5641F7F2}"/>
                  </a:ext>
                </a:extLst>
              </p:cNvPr>
              <p:cNvSpPr/>
              <p:nvPr/>
            </p:nvSpPr>
            <p:spPr>
              <a:xfrm>
                <a:off x="6659066" y="5247971"/>
                <a:ext cx="433177" cy="4589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5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19489" name="箭头: 五边形 19488">
                <a:extLst>
                  <a:ext uri="{FF2B5EF4-FFF2-40B4-BE49-F238E27FC236}">
                    <a16:creationId xmlns:a16="http://schemas.microsoft.com/office/drawing/2014/main" id="{99A3A517-2FD1-575E-2076-C439B73ECD6F}"/>
                  </a:ext>
                </a:extLst>
              </p:cNvPr>
              <p:cNvSpPr/>
              <p:nvPr/>
            </p:nvSpPr>
            <p:spPr>
              <a:xfrm>
                <a:off x="7442546" y="57496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0" name="箭头: 五边形 19489">
                <a:extLst>
                  <a:ext uri="{FF2B5EF4-FFF2-40B4-BE49-F238E27FC236}">
                    <a16:creationId xmlns:a16="http://schemas.microsoft.com/office/drawing/2014/main" id="{42825C58-13FA-8D41-0450-921C9807EFD5}"/>
                  </a:ext>
                </a:extLst>
              </p:cNvPr>
              <p:cNvSpPr/>
              <p:nvPr/>
            </p:nvSpPr>
            <p:spPr>
              <a:xfrm>
                <a:off x="5885336" y="537252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1" name="箭头: 五边形 19490">
                <a:extLst>
                  <a:ext uri="{FF2B5EF4-FFF2-40B4-BE49-F238E27FC236}">
                    <a16:creationId xmlns:a16="http://schemas.microsoft.com/office/drawing/2014/main" id="{C2DC1911-6659-BF5C-C55C-EFFCF21565F7}"/>
                  </a:ext>
                </a:extLst>
              </p:cNvPr>
              <p:cNvSpPr/>
              <p:nvPr/>
            </p:nvSpPr>
            <p:spPr>
              <a:xfrm>
                <a:off x="5885336" y="523497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2" name="箭头: 五边形 19491">
                <a:extLst>
                  <a:ext uri="{FF2B5EF4-FFF2-40B4-BE49-F238E27FC236}">
                    <a16:creationId xmlns:a16="http://schemas.microsoft.com/office/drawing/2014/main" id="{3A0DA71D-F96D-F3ED-CC8C-3429C5D558CB}"/>
                  </a:ext>
                </a:extLst>
              </p:cNvPr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ADC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3" name="箭头: 五边形 19492">
                <a:extLst>
                  <a:ext uri="{FF2B5EF4-FFF2-40B4-BE49-F238E27FC236}">
                    <a16:creationId xmlns:a16="http://schemas.microsoft.com/office/drawing/2014/main" id="{49A0829C-5E44-E3DB-B458-998027DEFE5E}"/>
                  </a:ext>
                </a:extLst>
              </p:cNvPr>
              <p:cNvSpPr/>
              <p:nvPr/>
            </p:nvSpPr>
            <p:spPr>
              <a:xfrm>
                <a:off x="7442546" y="591545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UART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4" name="箭头: 五边形 19493">
                <a:extLst>
                  <a:ext uri="{FF2B5EF4-FFF2-40B4-BE49-F238E27FC236}">
                    <a16:creationId xmlns:a16="http://schemas.microsoft.com/office/drawing/2014/main" id="{35369C41-D4A5-84BF-8E5F-342E805F820F}"/>
                  </a:ext>
                </a:extLst>
              </p:cNvPr>
              <p:cNvSpPr/>
              <p:nvPr/>
            </p:nvSpPr>
            <p:spPr>
              <a:xfrm>
                <a:off x="7442546" y="560266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495" name="连接符: 肘形 19494">
                <a:extLst>
                  <a:ext uri="{FF2B5EF4-FFF2-40B4-BE49-F238E27FC236}">
                    <a16:creationId xmlns:a16="http://schemas.microsoft.com/office/drawing/2014/main" id="{D76F355C-300D-F2D5-60E5-E0B3DE3E3F9A}"/>
                  </a:ext>
                </a:extLst>
              </p:cNvPr>
              <p:cNvCxnSpPr>
                <a:stCxn id="19504" idx="3"/>
                <a:endCxn id="19491" idx="1"/>
              </p:cNvCxnSpPr>
              <p:nvPr/>
            </p:nvCxnSpPr>
            <p:spPr>
              <a:xfrm>
                <a:off x="5650389" y="5185898"/>
                <a:ext cx="234947" cy="105475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496" name="箭头: 五边形 19495">
                <a:extLst>
                  <a:ext uri="{FF2B5EF4-FFF2-40B4-BE49-F238E27FC236}">
                    <a16:creationId xmlns:a16="http://schemas.microsoft.com/office/drawing/2014/main" id="{0D8BAE44-837F-A320-9E7C-87159E0D3C7A}"/>
                  </a:ext>
                </a:extLst>
              </p:cNvPr>
              <p:cNvSpPr/>
              <p:nvPr/>
            </p:nvSpPr>
            <p:spPr>
              <a:xfrm>
                <a:off x="5885336" y="564760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97" name="箭头: 五边形 19496">
                <a:extLst>
                  <a:ext uri="{FF2B5EF4-FFF2-40B4-BE49-F238E27FC236}">
                    <a16:creationId xmlns:a16="http://schemas.microsoft.com/office/drawing/2014/main" id="{AAF78163-B7B6-EFA4-6B22-35295792EB2B}"/>
                  </a:ext>
                </a:extLst>
              </p:cNvPr>
              <p:cNvSpPr/>
              <p:nvPr/>
            </p:nvSpPr>
            <p:spPr>
              <a:xfrm>
                <a:off x="5885336" y="5510062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498" name="连接符: 肘形 19497">
                <a:extLst>
                  <a:ext uri="{FF2B5EF4-FFF2-40B4-BE49-F238E27FC236}">
                    <a16:creationId xmlns:a16="http://schemas.microsoft.com/office/drawing/2014/main" id="{F5E276DF-A38D-05D3-0932-99516A712431}"/>
                  </a:ext>
                </a:extLst>
              </p:cNvPr>
              <p:cNvCxnSpPr>
                <a:stCxn id="19505" idx="3"/>
                <a:endCxn id="19490" idx="1"/>
              </p:cNvCxnSpPr>
              <p:nvPr/>
            </p:nvCxnSpPr>
            <p:spPr>
              <a:xfrm>
                <a:off x="5650389" y="5338997"/>
                <a:ext cx="234947" cy="89919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499" name="连接符: 肘形 19498">
                <a:extLst>
                  <a:ext uri="{FF2B5EF4-FFF2-40B4-BE49-F238E27FC236}">
                    <a16:creationId xmlns:a16="http://schemas.microsoft.com/office/drawing/2014/main" id="{325AA075-6C28-B965-5551-145F4B7EDE64}"/>
                  </a:ext>
                </a:extLst>
              </p:cNvPr>
              <p:cNvCxnSpPr>
                <a:stCxn id="19507" idx="3"/>
                <a:endCxn id="19496" idx="1"/>
              </p:cNvCxnSpPr>
              <p:nvPr/>
            </p:nvCxnSpPr>
            <p:spPr>
              <a:xfrm>
                <a:off x="5650389" y="5645199"/>
                <a:ext cx="234947" cy="58803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500" name="连接符: 肘形 19499">
                <a:extLst>
                  <a:ext uri="{FF2B5EF4-FFF2-40B4-BE49-F238E27FC236}">
                    <a16:creationId xmlns:a16="http://schemas.microsoft.com/office/drawing/2014/main" id="{29F6EB52-3C9A-65DD-4392-8BC68A9C6325}"/>
                  </a:ext>
                </a:extLst>
              </p:cNvPr>
              <p:cNvCxnSpPr>
                <a:stCxn id="19506" idx="3"/>
                <a:endCxn id="19497" idx="1"/>
              </p:cNvCxnSpPr>
              <p:nvPr/>
            </p:nvCxnSpPr>
            <p:spPr>
              <a:xfrm>
                <a:off x="5650389" y="5492098"/>
                <a:ext cx="234947" cy="7436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501" name="连接符: 肘形 19500">
                <a:extLst>
                  <a:ext uri="{FF2B5EF4-FFF2-40B4-BE49-F238E27FC236}">
                    <a16:creationId xmlns:a16="http://schemas.microsoft.com/office/drawing/2014/main" id="{5C6A1529-9098-3067-4433-F45DC5185EDC}"/>
                  </a:ext>
                </a:extLst>
              </p:cNvPr>
              <p:cNvCxnSpPr>
                <a:cxnSpLocks/>
                <a:stCxn id="19487" idx="1"/>
                <a:endCxn id="19488" idx="2"/>
              </p:cNvCxnSpPr>
              <p:nvPr/>
            </p:nvCxnSpPr>
            <p:spPr>
              <a:xfrm>
                <a:off x="6431808" y="5368096"/>
                <a:ext cx="227259" cy="109363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502" name="连接符: 肘形 19501">
                <a:extLst>
                  <a:ext uri="{FF2B5EF4-FFF2-40B4-BE49-F238E27FC236}">
                    <a16:creationId xmlns:a16="http://schemas.microsoft.com/office/drawing/2014/main" id="{12CD2FAB-4429-F8EF-FAFB-956A7EF4C62D}"/>
                  </a:ext>
                </a:extLst>
              </p:cNvPr>
              <p:cNvCxnSpPr>
                <a:cxnSpLocks/>
                <a:stCxn id="19486" idx="1"/>
                <a:endCxn id="19488" idx="6"/>
              </p:cNvCxnSpPr>
              <p:nvPr/>
            </p:nvCxnSpPr>
            <p:spPr>
              <a:xfrm rot="10800000" flipV="1">
                <a:off x="7092244" y="5138349"/>
                <a:ext cx="235697" cy="339109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503" name="连接符: 肘形 19502">
                <a:extLst>
                  <a:ext uri="{FF2B5EF4-FFF2-40B4-BE49-F238E27FC236}">
                    <a16:creationId xmlns:a16="http://schemas.microsoft.com/office/drawing/2014/main" id="{F6444FD1-0296-99C2-9EA9-D03AC0B83A10}"/>
                  </a:ext>
                </a:extLst>
              </p:cNvPr>
              <p:cNvCxnSpPr>
                <a:cxnSpLocks/>
                <a:stCxn id="19488" idx="4"/>
                <a:endCxn id="19489" idx="1"/>
              </p:cNvCxnSpPr>
              <p:nvPr/>
            </p:nvCxnSpPr>
            <p:spPr>
              <a:xfrm rot="16200000" flipH="1">
                <a:off x="7109556" y="5473045"/>
                <a:ext cx="99090" cy="566891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504" name="矩形 19503">
                <a:extLst>
                  <a:ext uri="{FF2B5EF4-FFF2-40B4-BE49-F238E27FC236}">
                    <a16:creationId xmlns:a16="http://schemas.microsoft.com/office/drawing/2014/main" id="{3D290E4B-B5EE-D20E-1A8B-CE86C132B66F}"/>
                  </a:ext>
                </a:extLst>
              </p:cNvPr>
              <p:cNvSpPr/>
              <p:nvPr/>
            </p:nvSpPr>
            <p:spPr>
              <a:xfrm>
                <a:off x="5326389" y="5129502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05" name="矩形 19504">
                <a:extLst>
                  <a:ext uri="{FF2B5EF4-FFF2-40B4-BE49-F238E27FC236}">
                    <a16:creationId xmlns:a16="http://schemas.microsoft.com/office/drawing/2014/main" id="{B85AF51F-D55D-29C5-5D6D-8E14AF3DBF3B}"/>
                  </a:ext>
                </a:extLst>
              </p:cNvPr>
              <p:cNvSpPr/>
              <p:nvPr/>
            </p:nvSpPr>
            <p:spPr>
              <a:xfrm>
                <a:off x="5326389" y="5282601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06" name="矩形 19505">
                <a:extLst>
                  <a:ext uri="{FF2B5EF4-FFF2-40B4-BE49-F238E27FC236}">
                    <a16:creationId xmlns:a16="http://schemas.microsoft.com/office/drawing/2014/main" id="{F7AD1BE0-0FF8-BA62-8445-D7DC486FE17B}"/>
                  </a:ext>
                </a:extLst>
              </p:cNvPr>
              <p:cNvSpPr/>
              <p:nvPr/>
            </p:nvSpPr>
            <p:spPr>
              <a:xfrm>
                <a:off x="5326389" y="5435701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07" name="矩形 19506">
                <a:extLst>
                  <a:ext uri="{FF2B5EF4-FFF2-40B4-BE49-F238E27FC236}">
                    <a16:creationId xmlns:a16="http://schemas.microsoft.com/office/drawing/2014/main" id="{76E3C93D-ED0B-E311-2851-7B0B15AA7B16}"/>
                  </a:ext>
                </a:extLst>
              </p:cNvPr>
              <p:cNvSpPr/>
              <p:nvPr/>
            </p:nvSpPr>
            <p:spPr>
              <a:xfrm>
                <a:off x="5326389" y="5588802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400" dirty="0">
                    <a:solidFill>
                      <a:schemeClr val="tx1"/>
                    </a:solidFill>
                  </a:rPr>
                  <a:t>DMIC</a:t>
                </a:r>
                <a:endParaRPr lang="zh-CN" altLang="en-US" sz="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481" name="矩形 19480">
              <a:extLst>
                <a:ext uri="{FF2B5EF4-FFF2-40B4-BE49-F238E27FC236}">
                  <a16:creationId xmlns:a16="http://schemas.microsoft.com/office/drawing/2014/main" id="{251B321D-108C-FCBF-BBDE-8D33E44068FF}"/>
                </a:ext>
              </a:extLst>
            </p:cNvPr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500" dirty="0">
                  <a:solidFill>
                    <a:schemeClr val="tx1"/>
                  </a:solidFill>
                </a:rPr>
                <a:t>Speaker</a:t>
              </a:r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cxnSp>
          <p:nvCxnSpPr>
            <p:cNvPr id="19482" name="连接符: 肘形 19481">
              <a:extLst>
                <a:ext uri="{FF2B5EF4-FFF2-40B4-BE49-F238E27FC236}">
                  <a16:creationId xmlns:a16="http://schemas.microsoft.com/office/drawing/2014/main" id="{10C52750-5601-EB46-74FA-2853C1367F99}"/>
                </a:ext>
              </a:extLst>
            </p:cNvPr>
            <p:cNvCxnSpPr>
              <a:stCxn id="19511" idx="3"/>
              <a:endCxn id="19493" idx="3"/>
            </p:cNvCxnSpPr>
            <p:nvPr/>
          </p:nvCxnSpPr>
          <p:spPr>
            <a:xfrm rot="10800000">
              <a:off x="7818520" y="5971855"/>
              <a:ext cx="1046508" cy="75833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3" name="连接符: 肘形 19482">
              <a:extLst>
                <a:ext uri="{FF2B5EF4-FFF2-40B4-BE49-F238E27FC236}">
                  <a16:creationId xmlns:a16="http://schemas.microsoft.com/office/drawing/2014/main" id="{61408727-9CC2-7D35-A4EE-D66D3257C88C}"/>
                </a:ext>
              </a:extLst>
            </p:cNvPr>
            <p:cNvCxnSpPr>
              <a:stCxn id="19510" idx="3"/>
              <a:endCxn id="19494" idx="3"/>
            </p:cNvCxnSpPr>
            <p:nvPr/>
          </p:nvCxnSpPr>
          <p:spPr>
            <a:xfrm rot="10800000">
              <a:off x="7818520" y="5659062"/>
              <a:ext cx="1046508" cy="7583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484" name="连接符: 肘形 19483">
              <a:extLst>
                <a:ext uri="{FF2B5EF4-FFF2-40B4-BE49-F238E27FC236}">
                  <a16:creationId xmlns:a16="http://schemas.microsoft.com/office/drawing/2014/main" id="{DDBF05C1-13F1-1647-22B5-B6732E8A51D6}"/>
                </a:ext>
              </a:extLst>
            </p:cNvPr>
            <p:cNvCxnSpPr>
              <a:stCxn id="19489" idx="3"/>
              <a:endCxn id="19514" idx="3"/>
            </p:cNvCxnSpPr>
            <p:nvPr/>
          </p:nvCxnSpPr>
          <p:spPr>
            <a:xfrm>
              <a:off x="7818519" y="5806036"/>
              <a:ext cx="1046508" cy="7583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101dB,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2300327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3909359" y="1656993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19505" y="1033993"/>
            <a:ext cx="2996879" cy="3645608"/>
            <a:chOff x="245238" y="1431603"/>
            <a:chExt cx="3995838" cy="4860811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928142"/>
              <a:ext cx="3935571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9" y="4171130"/>
              <a:ext cx="3897630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203748" cy="410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79464" y="1177290"/>
          <a:ext cx="3933617" cy="36159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19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  <a:gridCol w="1040862">
                  <a:extLst>
                    <a:ext uri="{9D8B030D-6E8A-4147-A177-3AD203B41FA5}">
                      <a16:colId xmlns:a16="http://schemas.microsoft.com/office/drawing/2014/main" val="3341723882"/>
                    </a:ext>
                  </a:extLst>
                </a:gridCol>
              </a:tblGrid>
              <a:tr h="240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9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6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4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8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4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613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8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6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11271"/>
      </p:ext>
    </p:extLst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420688" y="1393122"/>
            <a:ext cx="4776311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350" baseline="30000" dirty="0">
                <a:solidFill>
                  <a:srgbClr val="2A2B2E"/>
                </a:solidFill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8383"/>
            <a:ext cx="4511040" cy="2748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4572000" y="134780"/>
            <a:ext cx="4511040" cy="2153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29139" y="1307783"/>
            <a:ext cx="7363778" cy="135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609460" y="872697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338207" y="871396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5066651" y="872985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38515" y="874353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518663" y="878161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796728" y="869869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37599" y="1961702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36" name="组合 35"/>
          <p:cNvGrpSpPr/>
          <p:nvPr/>
        </p:nvGrpSpPr>
        <p:grpSpPr>
          <a:xfrm>
            <a:off x="576027" y="3941945"/>
            <a:ext cx="7983377" cy="962399"/>
            <a:chOff x="688409" y="5152939"/>
            <a:chExt cx="10644502" cy="1283199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9"/>
              <a:ext cx="1389379" cy="993376"/>
              <a:chOff x="2404113" y="3428110"/>
              <a:chExt cx="2209277" cy="1748656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3"/>
                <a:ext cx="2196272" cy="5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70708" y="3751700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834948" y="2924847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789996" y="2754904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38515" y="2924847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47356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632320" y="2924847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640077" y="2746993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539051" y="2746993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519579" y="2924847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92" y="1255861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91503" y="1868466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504" y="2147542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4863" y="3578543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5071606" y="2924847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5084209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350203" y="2924847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374326" y="2746993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模组信息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4" y="2783839"/>
            <a:ext cx="2849554" cy="2362507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SNR&gt;=101dB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AD9A14-6715-FDA6-13FC-8F632ED56165}"/>
              </a:ext>
            </a:extLst>
          </p:cNvPr>
          <p:cNvGrpSpPr/>
          <p:nvPr/>
        </p:nvGrpSpPr>
        <p:grpSpPr>
          <a:xfrm>
            <a:off x="6903202" y="1650672"/>
            <a:ext cx="1886011" cy="2925104"/>
            <a:chOff x="6924071" y="1489639"/>
            <a:chExt cx="1886011" cy="2925104"/>
          </a:xfrm>
        </p:grpSpPr>
        <p:pic>
          <p:nvPicPr>
            <p:cNvPr id="35" name="Picture 2" descr="山逊/SAMSON">
              <a:extLst>
                <a:ext uri="{FF2B5EF4-FFF2-40B4-BE49-F238E27FC236}">
                  <a16:creationId xmlns:a16="http://schemas.microsoft.com/office/drawing/2014/main" id="{3A57E620-4510-099C-47C1-ED5E16ED7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488" y="2111668"/>
              <a:ext cx="968594" cy="46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7F020E2-DE0B-14B1-9FE3-3ED66E9B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44797" y="1495268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52AD0C7-42D5-3610-A7A4-4DCF8FDA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67148" y="2227030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FC5467C-9671-C7E3-BC64-A1FAE2B0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67148" y="1489639"/>
              <a:ext cx="819484" cy="5898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5CBB4EF4-ABC9-A168-B088-6BD113F22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825" y="2403482"/>
              <a:ext cx="819484" cy="530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7A685A6-1E4F-1D30-A104-B61F54CB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24071" y="3023208"/>
              <a:ext cx="876436" cy="6541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6A53495-0354-3DD1-5A4D-61F81F98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54584" y="3760600"/>
              <a:ext cx="867221" cy="6541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3655305-C784-D946-2615-FC9E25783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53349" y="3014952"/>
              <a:ext cx="876436" cy="65414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D83B1A0-1542-F6F7-F732-268A3B7E8CD1}"/>
                </a:ext>
              </a:extLst>
            </p:cNvPr>
            <p:cNvGrpSpPr/>
            <p:nvPr/>
          </p:nvGrpSpPr>
          <p:grpSpPr>
            <a:xfrm>
              <a:off x="7669442" y="3781662"/>
              <a:ext cx="1079841" cy="633080"/>
              <a:chOff x="2755363" y="2755814"/>
              <a:chExt cx="2566490" cy="1582419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87590A99-2BEF-BAAA-12D5-1BA21A6EE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08770" y="2802904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BA92D4F-A2E1-4D9D-D4C1-91FAD7D32432}"/>
                  </a:ext>
                </a:extLst>
              </p:cNvPr>
              <p:cNvSpPr txBox="1"/>
              <p:nvPr/>
            </p:nvSpPr>
            <p:spPr>
              <a:xfrm>
                <a:off x="2755363" y="2755814"/>
                <a:ext cx="2196272" cy="60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立讯精密</a:t>
                </a:r>
              </a:p>
            </p:txBody>
          </p:sp>
        </p:grpSp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18002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0442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D9A1F0B-5978-2091-1553-DF4CD0CC8B81}"/>
                </a:ext>
              </a:extLst>
            </p:cNvPr>
            <p:cNvGrpSpPr/>
            <p:nvPr/>
          </p:nvGrpSpPr>
          <p:grpSpPr>
            <a:xfrm>
              <a:off x="4803748" y="1374743"/>
              <a:ext cx="3573189" cy="1477328"/>
              <a:chOff x="4792855" y="1316599"/>
              <a:chExt cx="3573189" cy="1477328"/>
            </a:xfrm>
          </p:grpSpPr>
          <p:sp>
            <p:nvSpPr>
              <p:cNvPr id="52" name="原创设计师QQ598969553      _13">
                <a:extLst>
                  <a:ext uri="{FF2B5EF4-FFF2-40B4-BE49-F238E27FC236}">
                    <a16:creationId xmlns:a16="http://schemas.microsoft.com/office/drawing/2014/main" id="{BEB4A40C-1926-A197-59C8-50FAA7A73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954" y="1316599"/>
                <a:ext cx="1609090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评估板，用于在线调试、评估音效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 Type-C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，支持适配不同的模块，快速扩展应用方案</a:t>
                </a:r>
                <a:endPara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B86332B-AFB4-BBC8-B089-3CB093A9B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1424881"/>
            <a:ext cx="3766030" cy="2783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4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340" y="3089712"/>
            <a:ext cx="1732510" cy="162958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738" y="3096283"/>
            <a:ext cx="1716870" cy="16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7661</TotalTime>
  <Words>1940</Words>
  <Application>Microsoft Office PowerPoint</Application>
  <PresentationFormat>全屏显示(16:9)</PresentationFormat>
  <Paragraphs>373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Times New Roman Regular</vt:lpstr>
      <vt:lpstr>华文细黑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1151</cp:revision>
  <dcterms:created xsi:type="dcterms:W3CDTF">2015-04-07T15:42:54Z</dcterms:created>
  <dcterms:modified xsi:type="dcterms:W3CDTF">2023-03-27T05:10:45Z</dcterms:modified>
</cp:coreProperties>
</file>